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97BC1"/>
    <a:srgbClr val="97C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556BB-EC6E-4AE8-94CB-1F0BF2F56381}" v="1" dt="2023-11-17T02:41:15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9"/>
    <p:restoredTop sz="92042" autoAdjust="0"/>
  </p:normalViewPr>
  <p:slideViewPr>
    <p:cSldViewPr snapToGrid="0" snapToObjects="1">
      <p:cViewPr varScale="1">
        <p:scale>
          <a:sx n="84" d="100"/>
          <a:sy n="84" d="100"/>
        </p:scale>
        <p:origin x="492" y="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5B6ED-2406-4851-AE2C-60287B95A207}">
      <dsp:nvSpPr>
        <dsp:cNvPr id="0" name=""/>
        <dsp:cNvSpPr/>
      </dsp:nvSpPr>
      <dsp:spPr>
        <a:xfrm>
          <a:off x="0" y="375262"/>
          <a:ext cx="10335600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157" tIns="416560" rIns="802157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RBO Principles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5 principles: To evaluate RBO offerings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RBO Communication Principles and Checklist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6 Principles: To Ensure Quality Consumer Notices of Rate Increases and Reduced Benefit Options.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Future directions for LTCI consumer research </a:t>
          </a:r>
        </a:p>
      </dsp:txBody>
      <dsp:txXfrm>
        <a:off x="0" y="375262"/>
        <a:ext cx="10335600" cy="2457000"/>
      </dsp:txXfrm>
    </dsp:sp>
    <dsp:sp modelId="{E977DFA6-99E4-48A6-A160-B383F0DE6704}">
      <dsp:nvSpPr>
        <dsp:cNvPr id="0" name=""/>
        <dsp:cNvSpPr/>
      </dsp:nvSpPr>
      <dsp:spPr>
        <a:xfrm>
          <a:off x="516780" y="80062"/>
          <a:ext cx="7234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463" tIns="0" rIns="27346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3 Broad response categories </a:t>
          </a:r>
        </a:p>
      </dsp:txBody>
      <dsp:txXfrm>
        <a:off x="545601" y="108883"/>
        <a:ext cx="7177278" cy="532758"/>
      </dsp:txXfrm>
    </dsp:sp>
    <dsp:sp modelId="{A0629376-ABF8-4005-92B1-E7D0057D1B12}">
      <dsp:nvSpPr>
        <dsp:cNvPr id="0" name=""/>
        <dsp:cNvSpPr/>
      </dsp:nvSpPr>
      <dsp:spPr>
        <a:xfrm>
          <a:off x="0" y="3235462"/>
          <a:ext cx="10335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58962-AA0E-4C94-B1FB-2664138657B7}">
      <dsp:nvSpPr>
        <dsp:cNvPr id="0" name=""/>
        <dsp:cNvSpPr/>
      </dsp:nvSpPr>
      <dsp:spPr>
        <a:xfrm>
          <a:off x="516780" y="2940262"/>
          <a:ext cx="72349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463" tIns="0" rIns="27346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36 states responded </a:t>
          </a:r>
        </a:p>
      </dsp:txBody>
      <dsp:txXfrm>
        <a:off x="545601" y="2969083"/>
        <a:ext cx="7177278" cy="532758"/>
      </dsp:txXfrm>
    </dsp:sp>
  </dsp:spTree>
</dsp:drawing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TemplafySlideTemplateConfiguration><![CDATA[{"slideVersion":1,"isValidatorEnabled":false,"isLocked":false,"elementsMetadata":[],"slideId":"637608192705147778","enableDocumentContentUpdater":false,"version":"2.0"}]]></TemplafySlideTemplate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0D4F6A2ACCE044B5E78769476A1DC6" ma:contentTypeVersion="17" ma:contentTypeDescription="Create a new document." ma:contentTypeScope="" ma:versionID="daa2e577719f388e92f7672d97909c1e">
  <xsd:schema xmlns:xsd="http://www.w3.org/2001/XMLSchema" xmlns:xs="http://www.w3.org/2001/XMLSchema" xmlns:p="http://schemas.microsoft.com/office/2006/metadata/properties" xmlns:ns2="1169377a-bd7e-4410-b2c5-2aa5798f55a3" xmlns:ns3="792bd7d6-0a71-4970-a8e6-c8e94fd5841f" xmlns:ns4="3c9e15a3-223f-4584-afb1-1dbe0b3878fa" targetNamespace="http://schemas.microsoft.com/office/2006/metadata/properties" ma:root="true" ma:fieldsID="b73c6b72ce59993f5e77cb17338c029f" ns2:_="" ns3:_="" ns4:_="">
    <xsd:import namespace="1169377a-bd7e-4410-b2c5-2aa5798f55a3"/>
    <xsd:import namespace="792bd7d6-0a71-4970-a8e6-c8e94fd5841f"/>
    <xsd:import namespace="3c9e15a3-223f-4584-afb1-1dbe0b3878f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69377a-bd7e-4410-b2c5-2aa5798f55a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bd7d6-0a71-4970-a8e6-c8e94fd584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28e0220-fee2-4e32-9192-0559fdf47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e15a3-223f-4584-afb1-1dbe0b3878f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6f897377-fac7-4962-8b02-01d2a3162809}" ma:internalName="TaxCatchAll" ma:showField="CatchAllData" ma:web="1169377a-bd7e-4410-b2c5-2aa5798f55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637608192705137220","enableDocumentContentUpdater":false,"version":"2.0"}]]></TemplafySlideTemplateConfiguration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7.xml><?xml version="1.0" encoding="utf-8"?>
<TemplafySlideFormConfiguration><![CDATA[{"formFields":[],"formDataEntries":[]}]]></TemplafySlideFormConfiguration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169377a-bd7e-4410-b2c5-2aa5798f55a3">4VD6NNDT23VR-1096861681-4224</_dlc_DocId>
    <_dlc_DocIdUrl xmlns="1169377a-bd7e-4410-b2c5-2aa5798f55a3">
      <Url>https://naiconline.sharepoint.com/teams/CIPRTeam/_layouts/15/DocIdRedir.aspx?ID=4VD6NNDT23VR-1096861681-4224</Url>
      <Description>4VD6NNDT23VR-1096861681-4224</Description>
    </_dlc_DocIdUrl>
    <TaxCatchAll xmlns="3c9e15a3-223f-4584-afb1-1dbe0b3878fa" xsi:nil="true"/>
    <lcf76f155ced4ddcb4097134ff3c332f xmlns="792bd7d6-0a71-4970-a8e6-c8e94fd5841f">
      <Terms xmlns="http://schemas.microsoft.com/office/infopath/2007/PartnerControls"/>
    </lcf76f155ced4ddcb4097134ff3c332f>
    <SharedWithUsers xmlns="1169377a-bd7e-4410-b2c5-2aa5798f55a3">
      <UserInfo>
        <DisplayName>Czajkowski, Jeff</DisplayName>
        <AccountId>32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E7CB50F-A73F-4549-8779-757050506E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DD1A4E-B295-458B-9DFD-D296BFA11221}">
  <ds:schemaRefs/>
</ds:datastoreItem>
</file>

<file path=customXml/itemProps3.xml><?xml version="1.0" encoding="utf-8"?>
<ds:datastoreItem xmlns:ds="http://schemas.openxmlformats.org/officeDocument/2006/customXml" ds:itemID="{AB53A6CF-E482-4BE1-95CD-2F938E6C8506}">
  <ds:schemaRefs>
    <ds:schemaRef ds:uri="1169377a-bd7e-4410-b2c5-2aa5798f55a3"/>
    <ds:schemaRef ds:uri="3c9e15a3-223f-4584-afb1-1dbe0b3878fa"/>
    <ds:schemaRef ds:uri="792bd7d6-0a71-4970-a8e6-c8e94fd584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4F3D6F46-4B68-4148-8C73-983C72212925}">
  <ds:schemaRefs/>
</ds:datastoreItem>
</file>

<file path=customXml/itemProps5.xml><?xml version="1.0" encoding="utf-8"?>
<ds:datastoreItem xmlns:ds="http://schemas.openxmlformats.org/officeDocument/2006/customXml" ds:itemID="{0F7BCB19-40C6-408D-BFF7-0E09DB6C163F}">
  <ds:schemaRefs/>
</ds:datastoreItem>
</file>

<file path=customXml/itemProps6.xml><?xml version="1.0" encoding="utf-8"?>
<ds:datastoreItem xmlns:ds="http://schemas.openxmlformats.org/officeDocument/2006/customXml" ds:itemID="{C56C52B4-751F-473A-B36D-76043B127338}">
  <ds:schemaRefs>
    <ds:schemaRef ds:uri="http://schemas.microsoft.com/sharepoint/events"/>
  </ds:schemaRefs>
</ds:datastoreItem>
</file>

<file path=customXml/itemProps7.xml><?xml version="1.0" encoding="utf-8"?>
<ds:datastoreItem xmlns:ds="http://schemas.openxmlformats.org/officeDocument/2006/customXml" ds:itemID="{6CDF02C3-0242-4077-B470-C0320BC1E336}">
  <ds:schemaRefs/>
</ds:datastoreItem>
</file>

<file path=customXml/itemProps8.xml><?xml version="1.0" encoding="utf-8"?>
<ds:datastoreItem xmlns:ds="http://schemas.openxmlformats.org/officeDocument/2006/customXml" ds:itemID="{EE2BE7FA-E0E0-4595-B1CE-AB8667C0B002}">
  <ds:schemaRefs>
    <ds:schemaRef ds:uri="792bd7d6-0a71-4970-a8e6-c8e94fd5841f"/>
    <ds:schemaRef ds:uri="http://schemas.openxmlformats.org/package/2006/metadata/core-properties"/>
    <ds:schemaRef ds:uri="http://purl.org/dc/dcmitype/"/>
    <ds:schemaRef ds:uri="http://purl.org/dc/elements/1.1/"/>
    <ds:schemaRef ds:uri="3c9e15a3-223f-4584-afb1-1dbe0b3878fa"/>
    <ds:schemaRef ds:uri="http://schemas.microsoft.com/office/2006/metadata/properties"/>
    <ds:schemaRef ds:uri="1169377a-bd7e-4410-b2c5-2aa5798f55a3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13548</TotalTime>
  <Words>1185</Words>
  <Application>Microsoft Office PowerPoint</Application>
  <PresentationFormat>Widescreen</PresentationFormat>
  <Paragraphs>242</Paragraphs>
  <Slides>14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Avenir Next LT Pro</vt:lpstr>
      <vt:lpstr>AvenirNext LT Pro Regular</vt:lpstr>
      <vt:lpstr>Calibri</vt:lpstr>
      <vt:lpstr>Calibri Light</vt:lpstr>
      <vt:lpstr>Helvetica Now Text</vt:lpstr>
      <vt:lpstr>Segoe UI</vt:lpstr>
      <vt:lpstr>Data slides</vt:lpstr>
      <vt:lpstr>NAIC Center for Insurance Policy and Research</vt:lpstr>
      <vt:lpstr>1_NAIC Center for Insurance Policy and Research</vt:lpstr>
      <vt:lpstr>2_NAIC Center for Insurance Policy and Research</vt:lpstr>
      <vt:lpstr>Office Theme</vt:lpstr>
      <vt:lpstr>Worksheet</vt:lpstr>
      <vt:lpstr>PowerPoint Presentation</vt:lpstr>
      <vt:lpstr>PowerPoint Presentation</vt:lpstr>
      <vt:lpstr>Long-term Care Insurance Reduced Benefit Option Choice Selection Experiment</vt:lpstr>
      <vt:lpstr>Department of Insurance Survey (May-June 2023)</vt:lpstr>
      <vt:lpstr>Key take-away from surveys</vt:lpstr>
      <vt:lpstr>PowerPoint Presentation</vt:lpstr>
      <vt:lpstr>Communication Checklist </vt:lpstr>
      <vt:lpstr>Since the Task Force’s adoption of the checklist in early 2022, they have seen an improvement in the quality of consumer notices submitted by insurers.  </vt:lpstr>
      <vt:lpstr>PowerPoint Presentation</vt:lpstr>
      <vt:lpstr>Proposed Research</vt:lpstr>
      <vt:lpstr>RBO Choice Outcomes</vt:lpstr>
      <vt:lpstr>PowerPoint Presentation</vt:lpstr>
      <vt:lpstr>Design and Implement Research Experiment to Assess Both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 Management Strategic Plan 2021</dc:title>
  <dc:creator>Jennifer Stroud</dc:creator>
  <cp:lastModifiedBy>Czajkowski, Jeff</cp:lastModifiedBy>
  <cp:revision>553</cp:revision>
  <cp:lastPrinted>2022-08-26T22:34:22Z</cp:lastPrinted>
  <dcterms:created xsi:type="dcterms:W3CDTF">2020-11-19T16:26:44Z</dcterms:created>
  <dcterms:modified xsi:type="dcterms:W3CDTF">2023-11-17T02:42:28Z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0x010100350D4F6A2ACCE044B5E78769476A1DC6</vt:lpwstr>
  </property>
  <property fmtid="{D5CDD505-2E9C-101B-9397-08002B2CF9AE}" pid="3" name="_dlc_DocIdItemGuid">
    <vt:lpwstr>461374cb-b129-4b6c-bb3a-a6ccc3842838</vt:lpwstr>
  </property>
  <property fmtid="{D5CDD505-2E9C-101B-9397-08002B2CF9AE}" pid="4" name="MediaServiceImageTags">
    <vt:lpwstr/>
  </property>
</Properties>
</file>